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27"/>
  </p:notesMasterIdLst>
  <p:handoutMasterIdLst>
    <p:handoutMasterId r:id="rId28"/>
  </p:handoutMasterIdLst>
  <p:sldIdLst>
    <p:sldId id="1418" r:id="rId2"/>
    <p:sldId id="1427" r:id="rId3"/>
    <p:sldId id="1428" r:id="rId4"/>
    <p:sldId id="1429" r:id="rId5"/>
    <p:sldId id="1401" r:id="rId6"/>
    <p:sldId id="1430" r:id="rId7"/>
    <p:sldId id="1446" r:id="rId8"/>
    <p:sldId id="1435" r:id="rId9"/>
    <p:sldId id="1447" r:id="rId10"/>
    <p:sldId id="1436" r:id="rId11"/>
    <p:sldId id="1437" r:id="rId12"/>
    <p:sldId id="1440" r:id="rId13"/>
    <p:sldId id="1441" r:id="rId14"/>
    <p:sldId id="1442" r:id="rId15"/>
    <p:sldId id="1451" r:id="rId16"/>
    <p:sldId id="1450" r:id="rId17"/>
    <p:sldId id="1444" r:id="rId18"/>
    <p:sldId id="1448" r:id="rId19"/>
    <p:sldId id="1445" r:id="rId20"/>
    <p:sldId id="1443" r:id="rId21"/>
    <p:sldId id="1449" r:id="rId22"/>
    <p:sldId id="1438" r:id="rId23"/>
    <p:sldId id="1432" r:id="rId24"/>
    <p:sldId id="1433" r:id="rId25"/>
    <p:sldId id="1434" r:id="rId26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673" autoAdjust="0"/>
  </p:normalViewPr>
  <p:slideViewPr>
    <p:cSldViewPr>
      <p:cViewPr varScale="1">
        <p:scale>
          <a:sx n="95" d="100"/>
          <a:sy n="95" d="100"/>
        </p:scale>
        <p:origin x="19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02.11.2025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02.11.2025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https://www.youtube.com/watch?v=z8J2IUXAKWU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220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AT" dirty="0"/>
                  <a:t>Österreich rund 70TWh ergibt rund 7000 kWh/Österreicher und Jahr (Industrie, Verkehr, …)</a:t>
                </a:r>
              </a:p>
              <a:p>
                <a:endParaRPr lang="de-AT" dirty="0"/>
              </a:p>
              <a:p>
                <a:r>
                  <a:rPr lang="de-AT" b="1" dirty="0"/>
                  <a:t>🔢 Gegebene Werte</a:t>
                </a:r>
              </a:p>
              <a:p>
                <a:r>
                  <a:rPr lang="de-AT" b="1" dirty="0"/>
                  <a:t>Gesamtstromverbrauch (2023):</a:t>
                </a:r>
                <a:r>
                  <a:rPr lang="de-AT" dirty="0"/>
                  <a:t> ca. 67 674 GWh</a:t>
                </a:r>
              </a:p>
              <a:p>
                <a:r>
                  <a:rPr lang="de-AT" b="1" dirty="0"/>
                  <a:t>1 GWh = 1 000 000 kWh</a:t>
                </a:r>
                <a:br>
                  <a:rPr lang="de-AT" dirty="0"/>
                </a:br>
                <a:r>
                  <a:rPr lang="de-AT" dirty="0"/>
                  <a:t>→ 67 674 GWh = 67 674 000 000 kWh</a:t>
                </a:r>
              </a:p>
              <a:p>
                <a:r>
                  <a:rPr lang="de-AT" b="1" dirty="0"/>
                  <a:t>Bevölkerung Österreichs (2023):</a:t>
                </a:r>
                <a:r>
                  <a:rPr lang="de-AT" dirty="0"/>
                  <a:t> ca. 9,1 Millionen Menschen</a:t>
                </a:r>
              </a:p>
              <a:p>
                <a:br>
                  <a:rPr lang="de-AT" dirty="0"/>
                </a:br>
                <a:endParaRPr lang="de-AT" dirty="0"/>
              </a:p>
              <a:p>
                <a:r>
                  <a:rPr lang="de-AT" b="1" dirty="0"/>
                  <a:t>🧮 Berechnung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2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ar-AE" sz="120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67</m:t>
                          </m:r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 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674</m:t>
                          </m:r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 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000</m:t>
                          </m:r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 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000</m:t>
                          </m:r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AT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kWh</m:t>
                          </m:r>
                        </m:num>
                        <m:den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</m:t>
                          </m:r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 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 </m:t>
                          </m:r>
                          <m:r>
                            <a:rPr lang="ar-AE" sz="1200" b="0" i="0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000</m:t>
                          </m:r>
                          <m:r>
                            <m:rPr>
                              <m:nor/>
                            </m:rPr>
                            <a:rPr lang="ar-AE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AT" sz="1200" b="0" i="1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m:t>Personen</m:t>
                          </m:r>
                        </m:den>
                      </m:f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</m:t>
                      </m: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 </m:t>
                      </m:r>
                      <m:r>
                        <a:rPr lang="ar-AE" sz="1200" b="0" i="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437</m:t>
                      </m:r>
                      <m:r>
                        <m:rPr>
                          <m:nor/>
                        </m:rPr>
                        <a:rPr lang="ar-AE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kWh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pro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Person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und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Jahr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 (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≈ 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7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,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4 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MWh</m:t>
                      </m:r>
                      <m:r>
                        <m:rPr>
                          <m:nor/>
                        </m:rPr>
                        <a:rPr lang="de-AT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de-AT" b="0" dirty="0"/>
              </a:p>
              <a:p>
                <a:endParaRPr lang="de-AT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AT" dirty="0"/>
                  <a:t>Österreich rund 70TWh ergibt rund 7000 kWh/Österreicher und Jahr (Industrie, Verkehr, …)</a:t>
                </a:r>
              </a:p>
              <a:p>
                <a:endParaRPr lang="de-AT" dirty="0"/>
              </a:p>
              <a:p>
                <a:r>
                  <a:rPr lang="de-AT" b="1" dirty="0"/>
                  <a:t>🔢 Gegebene Werte</a:t>
                </a:r>
              </a:p>
              <a:p>
                <a:r>
                  <a:rPr lang="de-AT" b="1" dirty="0"/>
                  <a:t>Gesamtstromverbrauch (2023):</a:t>
                </a:r>
                <a:r>
                  <a:rPr lang="de-AT" dirty="0"/>
                  <a:t> ca. 67 674 GWh</a:t>
                </a:r>
              </a:p>
              <a:p>
                <a:r>
                  <a:rPr lang="de-AT" b="1" dirty="0"/>
                  <a:t>1 GWh = 1 000 000 kWh</a:t>
                </a:r>
                <a:br>
                  <a:rPr lang="de-AT" dirty="0"/>
                </a:br>
                <a:r>
                  <a:rPr lang="de-AT" dirty="0"/>
                  <a:t>→ 67 674 GWh = 67 674 000 000 kWh</a:t>
                </a:r>
              </a:p>
              <a:p>
                <a:r>
                  <a:rPr lang="de-AT" b="1" dirty="0"/>
                  <a:t>Bevölkerung Österreichs (2023):</a:t>
                </a:r>
                <a:r>
                  <a:rPr lang="de-AT" dirty="0"/>
                  <a:t> ca. 9,1 Millionen Menschen</a:t>
                </a:r>
              </a:p>
              <a:p>
                <a:br>
                  <a:rPr lang="de-AT" dirty="0"/>
                </a:br>
                <a:endParaRPr lang="de-AT" dirty="0"/>
              </a:p>
              <a:p>
                <a:r>
                  <a:rPr lang="de-AT" b="1" dirty="0"/>
                  <a:t>🧮 Berechnung</a:t>
                </a:r>
              </a:p>
              <a:p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(67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 " 674" " 000" " 000" </a:t>
                </a:r>
                <a:r>
                  <a:rPr lang="de-AT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kWh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)/(9" " 100" " 000" </a:t>
                </a:r>
                <a:r>
                  <a:rPr lang="de-AT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Personen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)=7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 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437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" </a:t>
                </a:r>
                <a:r>
                  <a:rPr lang="de-AT" sz="1200" b="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kWh pro Person und Jahr (≈ 7,4 MWh)</a:t>
                </a:r>
                <a:r>
                  <a:rPr lang="de-AT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</a:t>
                </a:r>
                <a:endParaRPr lang="de-AT" b="0" dirty="0"/>
              </a:p>
              <a:p>
                <a:endParaRPr lang="de-AT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256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Authentifizierung: Face-</a:t>
            </a:r>
            <a:r>
              <a:rPr lang="de-AT" dirty="0" err="1"/>
              <a:t>Id</a:t>
            </a:r>
            <a:r>
              <a:rPr lang="de-AT" dirty="0"/>
              <a:t>, </a:t>
            </a:r>
            <a:r>
              <a:rPr lang="de-AT" dirty="0" err="1"/>
              <a:t>tlw</a:t>
            </a:r>
            <a:r>
              <a:rPr lang="de-AT" dirty="0"/>
              <a:t> Fingerabdruck</a:t>
            </a:r>
          </a:p>
          <a:p>
            <a:r>
              <a:rPr lang="de-AT" dirty="0"/>
              <a:t>Amazon ist KI-Vorreiter: Kaufempfehlungen, Sprachassistenten, Cloud-Services, interne Abläufe, …</a:t>
            </a:r>
          </a:p>
          <a:p>
            <a:r>
              <a:rPr lang="de-AT" dirty="0"/>
              <a:t>Maps: Routenoptimierung</a:t>
            </a:r>
          </a:p>
          <a:p>
            <a:r>
              <a:rPr lang="de-AT" dirty="0"/>
              <a:t>Chatbots bei Banken, Internetprovidern, …</a:t>
            </a:r>
          </a:p>
          <a:p>
            <a:r>
              <a:rPr lang="de-AT" dirty="0"/>
              <a:t>Spracherkennung</a:t>
            </a:r>
          </a:p>
          <a:p>
            <a:r>
              <a:rPr lang="de-AT" dirty="0"/>
              <a:t>Bildbearbeitung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988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easy </a:t>
            </a:r>
            <a:r>
              <a:rPr lang="de-DE" dirty="0" err="1"/>
              <a:t>bank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meldet trotz verfügbarem </a:t>
            </a:r>
            <a:r>
              <a:rPr lang="de-DE" dirty="0" err="1"/>
              <a:t>internet</a:t>
            </a:r>
            <a:r>
              <a:rPr lang="de-DE" dirty="0"/>
              <a:t> "keine Internetverbindung"</a:t>
            </a:r>
          </a:p>
          <a:p>
            <a:r>
              <a:rPr lang="de-DE" b="1" dirty="0"/>
              <a:t>ChatGPT:</a:t>
            </a:r>
          </a:p>
          <a:p>
            <a:r>
              <a:rPr lang="de-DE" dirty="0"/>
              <a:t>Das ist ein bekanntes Problem, das bei Banking-Apps (wie </a:t>
            </a:r>
            <a:r>
              <a:rPr lang="de-DE" dirty="0" err="1"/>
              <a:t>Easybank</a:t>
            </a:r>
            <a:r>
              <a:rPr lang="de-DE" dirty="0"/>
              <a:t>, Erste Bank, N26 usw.) manchmal auftritt — oft </a:t>
            </a:r>
            <a:r>
              <a:rPr lang="de-DE" b="1" dirty="0"/>
              <a:t>nicht wegen deines Internets</a:t>
            </a:r>
            <a:r>
              <a:rPr lang="de-DE" dirty="0"/>
              <a:t>, sondern wegen </a:t>
            </a:r>
            <a:r>
              <a:rPr lang="de-DE" b="1" dirty="0"/>
              <a:t>DNS, App-Cache oder Zertifikatsprüfung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Hier ist eine strukturierte Checkliste, die du durchgehen kannst 👇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b="1" dirty="0"/>
              <a:t>🔍 1️⃣ Schnelle Checks</a:t>
            </a:r>
          </a:p>
          <a:p>
            <a:r>
              <a:rPr lang="de-DE" b="1" dirty="0"/>
              <a:t>Andere Apps testen:</a:t>
            </a:r>
            <a:r>
              <a:rPr lang="de-DE" dirty="0"/>
              <a:t> Funktionieren z. B. Safari, Chrome oder WhatsApp normal?</a:t>
            </a:r>
            <a:br>
              <a:rPr lang="de-DE" dirty="0"/>
            </a:br>
            <a:r>
              <a:rPr lang="de-DE" dirty="0"/>
              <a:t>→ Wenn ja, liegt das Problem fast sicher </a:t>
            </a:r>
            <a:r>
              <a:rPr lang="de-DE" b="1" dirty="0"/>
              <a:t>an der App selbst</a:t>
            </a:r>
            <a:r>
              <a:rPr lang="de-DE" dirty="0"/>
              <a:t>, nicht an der Verbindung.</a:t>
            </a:r>
          </a:p>
          <a:p>
            <a:r>
              <a:rPr lang="de-DE" b="1" dirty="0"/>
              <a:t>WLAN vs. Mobilnetz:</a:t>
            </a:r>
            <a:endParaRPr lang="de-DE" dirty="0"/>
          </a:p>
          <a:p>
            <a:pPr lvl="1"/>
            <a:r>
              <a:rPr lang="de-DE" dirty="0"/>
              <a:t>Schalte WLAN kurz </a:t>
            </a:r>
            <a:r>
              <a:rPr lang="de-DE" b="1" dirty="0"/>
              <a:t>aus</a:t>
            </a:r>
            <a:r>
              <a:rPr lang="de-DE" dirty="0"/>
              <a:t>, probiere über </a:t>
            </a:r>
            <a:r>
              <a:rPr lang="de-DE" b="1" dirty="0"/>
              <a:t>Mobile Daten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Oder umgekehrt (manchmal blockiert der Router Banking-Ports).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b="1" dirty="0"/>
              <a:t>⚙️ 2️⃣ App-Cache &amp; Sitzung bereinigen</a:t>
            </a:r>
          </a:p>
          <a:p>
            <a:r>
              <a:rPr lang="de-DE" dirty="0"/>
              <a:t>App vollständig schließen.</a:t>
            </a:r>
          </a:p>
          <a:p>
            <a:r>
              <a:rPr lang="de-DE" dirty="0"/>
              <a:t>In den </a:t>
            </a:r>
            <a:r>
              <a:rPr lang="de-DE" b="1" dirty="0"/>
              <a:t>App-Einstellungen</a:t>
            </a:r>
            <a:r>
              <a:rPr lang="de-DE" dirty="0"/>
              <a:t> → </a:t>
            </a:r>
            <a:r>
              <a:rPr lang="de-DE" i="1" dirty="0"/>
              <a:t>Speicher / Cache leeren</a:t>
            </a:r>
            <a:r>
              <a:rPr lang="de-DE" dirty="0"/>
              <a:t>.</a:t>
            </a:r>
          </a:p>
          <a:p>
            <a:r>
              <a:rPr lang="de-DE" dirty="0"/>
              <a:t>App neu starten.</a:t>
            </a:r>
          </a:p>
          <a:p>
            <a:r>
              <a:rPr lang="de-DE" dirty="0"/>
              <a:t>Falls immer noch „keine Internetverbindung“: Gerät neu starten.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b="1" dirty="0"/>
              <a:t>🧩 3️⃣ DNS oder Zertifikat-Problem</a:t>
            </a:r>
          </a:p>
          <a:p>
            <a:r>
              <a:rPr lang="de-DE" dirty="0" err="1"/>
              <a:t>Easybank</a:t>
            </a:r>
            <a:r>
              <a:rPr lang="de-DE" dirty="0"/>
              <a:t> (wie alle Banken) prüft die </a:t>
            </a:r>
            <a:r>
              <a:rPr lang="de-DE" b="1" dirty="0"/>
              <a:t>SSL-Zertifikate</a:t>
            </a:r>
            <a:r>
              <a:rPr lang="de-DE" dirty="0"/>
              <a:t> streng.</a:t>
            </a:r>
            <a:br>
              <a:rPr lang="de-DE" dirty="0"/>
            </a:br>
            <a:r>
              <a:rPr lang="de-DE" dirty="0"/>
              <a:t>Folgende Dinge können eine Fehlinterpretation „keine Verbindung“ verursachen:</a:t>
            </a:r>
          </a:p>
          <a:p>
            <a:r>
              <a:rPr lang="de-DE" dirty="0"/>
              <a:t>Du nutzt einen </a:t>
            </a:r>
            <a:r>
              <a:rPr lang="de-DE" b="1" dirty="0"/>
              <a:t>alternativen DNS-Dienst</a:t>
            </a:r>
            <a:r>
              <a:rPr lang="de-DE" dirty="0"/>
              <a:t> (</a:t>
            </a:r>
            <a:r>
              <a:rPr lang="de-DE" dirty="0" err="1"/>
              <a:t>AdGuard</a:t>
            </a:r>
            <a:r>
              <a:rPr lang="de-DE" dirty="0"/>
              <a:t>, Pi-hole, Cloudflare, Private DNS unter Android).</a:t>
            </a:r>
            <a:br>
              <a:rPr lang="de-DE" dirty="0"/>
            </a:br>
            <a:r>
              <a:rPr lang="de-DE" dirty="0"/>
              <a:t>👉 Testweise abschalten:</a:t>
            </a:r>
          </a:p>
          <a:p>
            <a:pPr lvl="1"/>
            <a:r>
              <a:rPr lang="de-DE" dirty="0"/>
              <a:t>Android: Einstellungen → Netzwerk → Erweitert → „Privates DNS“ → „Automatisch“.</a:t>
            </a:r>
          </a:p>
          <a:p>
            <a:pPr lvl="1"/>
            <a:r>
              <a:rPr lang="de-DE" dirty="0"/>
              <a:t>iPhone: In VPN/Netzwerkeinstellungen Adblocker-Profile deaktivieren.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b="1" dirty="0"/>
              <a:t>🔒 4️⃣ VPN / Firewall prüfen</a:t>
            </a:r>
          </a:p>
          <a:p>
            <a:r>
              <a:rPr lang="de-DE" dirty="0"/>
              <a:t>Bank-Apps erkennen oft VPNs als „unsichere Verbindung“.</a:t>
            </a:r>
          </a:p>
          <a:p>
            <a:r>
              <a:rPr lang="de-DE" dirty="0"/>
              <a:t>Wenn du VPN nutzt → kurz </a:t>
            </a:r>
            <a:r>
              <a:rPr lang="de-DE" b="1" dirty="0"/>
              <a:t>deaktivieren</a:t>
            </a:r>
            <a:r>
              <a:rPr lang="de-DE" dirty="0"/>
              <a:t>.</a:t>
            </a:r>
          </a:p>
          <a:p>
            <a:r>
              <a:rPr lang="de-DE" dirty="0"/>
              <a:t>Manche Sicherheits- oder „Firewall-Apps“ (z. B. </a:t>
            </a:r>
            <a:r>
              <a:rPr lang="de-DE" dirty="0" err="1"/>
              <a:t>Blokada</a:t>
            </a:r>
            <a:r>
              <a:rPr lang="de-DE" dirty="0"/>
              <a:t>, </a:t>
            </a:r>
            <a:r>
              <a:rPr lang="de-DE" dirty="0" err="1"/>
              <a:t>NetGuard</a:t>
            </a:r>
            <a:r>
              <a:rPr lang="de-DE" dirty="0"/>
              <a:t>) blockieren ebenfalls Zertifikats-Abfragen.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b="1" dirty="0"/>
              <a:t>🏦 5️⃣ Serverseitige Probleme</a:t>
            </a:r>
          </a:p>
          <a:p>
            <a:r>
              <a:rPr lang="de-DE" dirty="0"/>
              <a:t>Manchmal sind es schlicht </a:t>
            </a:r>
            <a:r>
              <a:rPr lang="de-DE" b="1" dirty="0"/>
              <a:t>Easybank-Server</a:t>
            </a:r>
            <a:r>
              <a:rPr lang="de-DE" dirty="0"/>
              <a:t>, die temporär nicht erreichbar sind.</a:t>
            </a:r>
            <a:br>
              <a:rPr lang="de-DE" dirty="0"/>
            </a:br>
            <a:r>
              <a:rPr lang="de-DE" dirty="0"/>
              <a:t>Du kannst das prüfen:</a:t>
            </a:r>
          </a:p>
          <a:p>
            <a:r>
              <a:rPr lang="de-DE" dirty="0"/>
              <a:t>https://www.allestörungen.at/</a:t>
            </a:r>
            <a:r>
              <a:rPr lang="de-DE" dirty="0" err="1"/>
              <a:t>stoerung</a:t>
            </a:r>
            <a:r>
              <a:rPr lang="de-DE" dirty="0"/>
              <a:t>/</a:t>
            </a:r>
            <a:r>
              <a:rPr lang="de-DE" dirty="0" err="1"/>
              <a:t>easybank</a:t>
            </a:r>
            <a:endParaRPr lang="de-DE" dirty="0"/>
          </a:p>
          <a:p>
            <a:r>
              <a:rPr lang="de-DE" dirty="0"/>
              <a:t>Oder versuche dich auf https://www.easybank.at im Browser einzuloggen.</a:t>
            </a:r>
            <a:br>
              <a:rPr lang="de-DE" dirty="0"/>
            </a:br>
            <a:r>
              <a:rPr lang="de-DE" dirty="0"/>
              <a:t>Wenn auch das nicht geht → eindeutig Server- oder Zertifikatsproblem.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b="1" dirty="0"/>
              <a:t>🔁 6️⃣ App neu installieren (letzte Option)</a:t>
            </a:r>
          </a:p>
          <a:p>
            <a:r>
              <a:rPr lang="de-DE" dirty="0"/>
              <a:t>Wenn alles andere nicht hilft:</a:t>
            </a:r>
          </a:p>
          <a:p>
            <a:r>
              <a:rPr lang="de-DE" dirty="0"/>
              <a:t>App löschen.</a:t>
            </a:r>
          </a:p>
          <a:p>
            <a:r>
              <a:rPr lang="de-DE" dirty="0"/>
              <a:t>Gerät neu starten.</a:t>
            </a:r>
          </a:p>
          <a:p>
            <a:r>
              <a:rPr lang="de-DE" dirty="0"/>
              <a:t>Easybank-App </a:t>
            </a:r>
            <a:r>
              <a:rPr lang="de-DE" b="1" dirty="0"/>
              <a:t>neu installieren</a:t>
            </a:r>
            <a:r>
              <a:rPr lang="de-DE" dirty="0"/>
              <a:t> aus dem offiziellen Store.</a:t>
            </a:r>
          </a:p>
          <a:p>
            <a:br>
              <a:rPr lang="de-DE" dirty="0"/>
            </a:br>
            <a:endParaRPr lang="de-DE" dirty="0"/>
          </a:p>
          <a:p>
            <a:r>
              <a:rPr lang="de-DE" dirty="0"/>
              <a:t>Wenn du mir sagst, ob du </a:t>
            </a:r>
            <a:r>
              <a:rPr lang="de-DE" b="1" dirty="0"/>
              <a:t>Android oder iPhone</a:t>
            </a:r>
            <a:r>
              <a:rPr lang="de-DE" dirty="0"/>
              <a:t> verwendest, kann ich dir die </a:t>
            </a:r>
            <a:r>
              <a:rPr lang="de-DE" b="1" dirty="0"/>
              <a:t>konkreten Schritte für dein System</a:t>
            </a:r>
            <a:r>
              <a:rPr lang="de-DE" dirty="0"/>
              <a:t> nennen (inkl. wo du Cache und DNS umstellst).</a:t>
            </a:r>
            <a:br>
              <a:rPr lang="de-DE" dirty="0"/>
            </a:br>
            <a:r>
              <a:rPr lang="de-DE" dirty="0"/>
              <a:t>Soll ich dir das zeigen?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EAC6C9-0F3A-40E0-896B-88DE66496CB5}" type="slidenum">
              <a:rPr lang="de-AT" smtClean="0"/>
              <a:pPr>
                <a:defRPr/>
              </a:pPr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064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hatgpt.com/share/6901e44b-724c-800b-835f-162ac28c3e0c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8J2IUXAKW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0E3C6-7C0D-8D74-A704-C2D9D06A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IT für Erwachsene –Themen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3588A4-2B8A-D2A7-FF7E-AC2F924F6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052736"/>
            <a:ext cx="8207375" cy="4608165"/>
          </a:xfrm>
        </p:spPr>
        <p:txBody>
          <a:bodyPr/>
          <a:lstStyle/>
          <a:p>
            <a:r>
              <a:rPr lang="de-AT" dirty="0"/>
              <a:t>Künstliche Intelligenz</a:t>
            </a:r>
          </a:p>
          <a:p>
            <a:r>
              <a:rPr lang="de-AT" dirty="0"/>
              <a:t>Wandern und Radfahren mit </a:t>
            </a:r>
            <a:r>
              <a:rPr lang="de-AT" dirty="0" err="1"/>
              <a:t>Komoot</a:t>
            </a:r>
            <a:endParaRPr lang="de-AT" dirty="0"/>
          </a:p>
          <a:p>
            <a:r>
              <a:rPr lang="de-AT" dirty="0"/>
              <a:t>Verwalten von Zugangsdaten</a:t>
            </a:r>
          </a:p>
          <a:p>
            <a:pPr lvl="1"/>
            <a:r>
              <a:rPr lang="de-AT" dirty="0"/>
              <a:t>Benutzer/Kennwort</a:t>
            </a:r>
          </a:p>
          <a:p>
            <a:pPr lvl="1"/>
            <a:r>
              <a:rPr lang="de-AT" dirty="0"/>
              <a:t>Zwei-Faktor-Authentifizierung</a:t>
            </a:r>
          </a:p>
          <a:p>
            <a:pPr lvl="1"/>
            <a:r>
              <a:rPr lang="de-AT" dirty="0" err="1"/>
              <a:t>Passkey</a:t>
            </a:r>
            <a:endParaRPr lang="de-AT" dirty="0"/>
          </a:p>
          <a:p>
            <a:r>
              <a:rPr lang="de-AT" dirty="0"/>
              <a:t>ID-Austria</a:t>
            </a:r>
          </a:p>
          <a:p>
            <a:r>
              <a:rPr lang="de-AT" dirty="0"/>
              <a:t>Sicherer Umgang im digitalen Umfeld</a:t>
            </a:r>
          </a:p>
          <a:p>
            <a:pPr lvl="1"/>
            <a:r>
              <a:rPr lang="de-AT" dirty="0"/>
              <a:t>Backups in allen Lebenslagen</a:t>
            </a:r>
          </a:p>
          <a:p>
            <a:pPr lvl="1"/>
            <a:r>
              <a:rPr lang="de-AT" dirty="0"/>
              <a:t>Schutz vor Bedrohungen (Viren, Hausverstand, …)</a:t>
            </a:r>
          </a:p>
        </p:txBody>
      </p:sp>
    </p:spTree>
    <p:extLst>
      <p:ext uri="{BB962C8B-B14F-4D97-AF65-F5344CB8AC3E}">
        <p14:creationId xmlns:p14="http://schemas.microsoft.com/office/powerpoint/2010/main" val="19088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8694D-C4F0-9A42-7505-7BEB2BFE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Beispiel: Handy verloren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E671BC-DBB6-7923-DD15-45EBFB31C0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Ich habe mein Android-Smartphone verloren und weiß weder meine Gmail-Adresse noch das zugehörige Passwort.</a:t>
            </a:r>
            <a:br>
              <a:rPr lang="de-AT" dirty="0"/>
            </a:br>
            <a:r>
              <a:rPr lang="de-AT" dirty="0"/>
              <a:t>Gibt es bei Google einen Support, der mir weiterhilft?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B446583-4842-A407-EF10-DC2393D141CD}"/>
              </a:ext>
            </a:extLst>
          </p:cNvPr>
          <p:cNvSpPr/>
          <p:nvPr/>
        </p:nvSpPr>
        <p:spPr>
          <a:xfrm rot="1386466">
            <a:off x="7477297" y="5811896"/>
            <a:ext cx="1129183" cy="587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44000" tIns="108000" rIns="144000" bIns="108000">
            <a:spAutoFit/>
          </a:bodyPr>
          <a:lstStyle/>
          <a:p>
            <a:pPr algn="ctr"/>
            <a:r>
              <a:rPr lang="de-DE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143626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76692-6996-8214-9559-5FAA83F5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Keine Support-Hotline von Google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901F05-B068-41D0-7826-DEA8A94C4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https://chatgpt.com/share/6901e44b-724c-800b-835f-162ac28c3e0c</a:t>
            </a:r>
            <a:r>
              <a:rPr lang="de-AT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9D1A39-968D-A9C9-87B8-7D9DA4FC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0" y="2492896"/>
            <a:ext cx="8952600" cy="34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970B8-52E5-5BF0-D48F-8B9EA4D4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Schritt-für-Schritt Anleitung per KI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81B512-50FB-0226-D18C-0D29EAE9E1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563D5C-BA6C-3BEE-A82F-B84B45FC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4784"/>
            <a:ext cx="6469534" cy="47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CF2443-890B-7D98-0A96-72417966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Smartphone ist Schlüssel zur digitalen Identität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1B5FF-216E-B757-C6EF-26A47ABCA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Welche Gefahren lauern, wenn ich meinen Gmail-Account endgültig verliere?</a:t>
            </a:r>
          </a:p>
          <a:p>
            <a:r>
              <a:rPr lang="de-AT" dirty="0"/>
              <a:t>KI-Chat als Ratgeber-Beispiel: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E3D4A3-D31B-32B1-4C67-2ADE5C2C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24944"/>
            <a:ext cx="75152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6E439-4FB2-85B7-4F1D-3BC208B4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DD593C-C844-3503-4597-FE1EBD4624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0320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F51D6-101B-A568-3BB4-C219B682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Probleme mit dem E-Banking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ECAC26-5567-DB0A-00A8-5B32C6744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908720"/>
            <a:ext cx="8207375" cy="4608165"/>
          </a:xfrm>
        </p:spPr>
        <p:txBody>
          <a:bodyPr/>
          <a:lstStyle/>
          <a:p>
            <a:r>
              <a:rPr lang="de-AT" sz="2000" dirty="0"/>
              <a:t>Keine Buchungs-Freigabe mit App möglich</a:t>
            </a:r>
          </a:p>
          <a:p>
            <a:r>
              <a:rPr lang="de-AT" sz="2000" dirty="0"/>
              <a:t>Kurze Frage bei der KI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8FEB13-5E66-B44E-DCF9-BEB51C68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873462"/>
            <a:ext cx="6117332" cy="48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0BBBC-DF92-922D-D9F5-EDFA0AE0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F972B9-CCA9-D160-DB7E-A73255A78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53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616F5-F3C5-5C01-3C56-608EEE60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Generative KI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1B794B-A62E-9B37-2375-FA7A4843C4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Erschaffung neuer Inhalte</a:t>
            </a:r>
          </a:p>
          <a:p>
            <a:pPr lvl="1"/>
            <a:r>
              <a:rPr lang="de-AT" dirty="0"/>
              <a:t>Texte, Bilder, Videos, Musik, …</a:t>
            </a:r>
          </a:p>
          <a:p>
            <a:r>
              <a:rPr lang="de-AT" dirty="0"/>
              <a:t>Wird mit bestehenden Inhalten trainiert</a:t>
            </a:r>
          </a:p>
          <a:p>
            <a:pPr lvl="1"/>
            <a:r>
              <a:rPr lang="de-AT" dirty="0"/>
              <a:t>Urheberrecht</a:t>
            </a:r>
          </a:p>
          <a:p>
            <a:pPr lvl="1"/>
            <a:r>
              <a:rPr lang="de-AT" dirty="0"/>
              <a:t>Qualität der Trainingsdaten</a:t>
            </a:r>
          </a:p>
        </p:txBody>
      </p:sp>
    </p:spTree>
    <p:extLst>
      <p:ext uri="{BB962C8B-B14F-4D97-AF65-F5344CB8AC3E}">
        <p14:creationId xmlns:p14="http://schemas.microsoft.com/office/powerpoint/2010/main" val="147668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E644F-FE39-3163-FF82-28F01C93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Als Spielerei zu teuer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D63704-AAF1-BF1E-EF60-1A3A1079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1DCFCC-37F1-50B5-4876-675929BC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39128"/>
            <a:ext cx="7877954" cy="50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389BC-9ED7-13F5-2813-35A8B814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83BDCE-EA55-8800-A0FC-474F84CEB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2816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C8F2B-3E0C-7962-6D8E-14652216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KI – aktuelle Herausforderungen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F40DD-909F-DA61-2BCA-E7FD4792A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124744"/>
            <a:ext cx="8207375" cy="4608165"/>
          </a:xfrm>
        </p:spPr>
        <p:txBody>
          <a:bodyPr/>
          <a:lstStyle/>
          <a:p>
            <a:r>
              <a:rPr lang="de-AT" sz="1800" dirty="0"/>
              <a:t>Abhängigkeit von Big Five (GAFAM)</a:t>
            </a:r>
          </a:p>
          <a:p>
            <a:pPr lvl="1"/>
            <a:r>
              <a:rPr lang="de-AT" sz="1600" dirty="0">
                <a:hlinkClick r:id="rId3"/>
              </a:rPr>
              <a:t>https://www.youtube.com/watch?v=z8J2IUXAKWU</a:t>
            </a:r>
            <a:r>
              <a:rPr lang="de-AT" sz="1600" dirty="0"/>
              <a:t> </a:t>
            </a:r>
            <a:endParaRPr lang="de-AT" sz="1800" dirty="0"/>
          </a:p>
          <a:p>
            <a:r>
              <a:rPr lang="de-AT" sz="1800" dirty="0"/>
              <a:t>Energieverbrauch</a:t>
            </a:r>
          </a:p>
          <a:p>
            <a:pPr lvl="1"/>
            <a:r>
              <a:rPr lang="de-AT" sz="1600" dirty="0"/>
              <a:t>Training extrem, auch Abfrage aufwändig</a:t>
            </a:r>
          </a:p>
          <a:p>
            <a:r>
              <a:rPr lang="de-AT" sz="1800" dirty="0"/>
              <a:t>KI als Jobkiller</a:t>
            </a:r>
          </a:p>
          <a:p>
            <a:pPr lvl="1"/>
            <a:r>
              <a:rPr lang="de-AT" sz="1600" dirty="0"/>
              <a:t>Wiederkehrende Bürotätigkeiten werden durch KI gut unterstützt </a:t>
            </a:r>
            <a:r>
              <a:rPr lang="de-AT" sz="1600" dirty="0">
                <a:sym typeface="Wingdings" panose="05000000000000000000" pitchFamily="2" charset="2"/>
              </a:rPr>
              <a:t> Effizienz</a:t>
            </a:r>
          </a:p>
          <a:p>
            <a:pPr lvl="2"/>
            <a:r>
              <a:rPr lang="de-AT" sz="1600" dirty="0">
                <a:sym typeface="Wingdings" panose="05000000000000000000" pitchFamily="2" charset="2"/>
              </a:rPr>
              <a:t>Generieren von Briefinhalten, Protokollen, Mails, …</a:t>
            </a:r>
          </a:p>
          <a:p>
            <a:pPr lvl="1"/>
            <a:r>
              <a:rPr lang="de-AT" sz="1600" dirty="0">
                <a:sym typeface="Wingdings" panose="05000000000000000000" pitchFamily="2" charset="2"/>
              </a:rPr>
              <a:t>SW-Entwicklung ändert sich gerade massiv</a:t>
            </a:r>
          </a:p>
          <a:p>
            <a:pPr lvl="2"/>
            <a:r>
              <a:rPr lang="de-AT" sz="1600" dirty="0">
                <a:sym typeface="Wingdings" panose="05000000000000000000" pitchFamily="2" charset="2"/>
              </a:rPr>
              <a:t>Junior-Developer sind aktuell gefährdet</a:t>
            </a:r>
          </a:p>
          <a:p>
            <a:r>
              <a:rPr lang="de-AT" sz="1800" dirty="0">
                <a:sym typeface="Wingdings" panose="05000000000000000000" pitchFamily="2" charset="2"/>
              </a:rPr>
              <a:t>Missbrauch mit KI</a:t>
            </a:r>
          </a:p>
          <a:p>
            <a:pPr lvl="1"/>
            <a:r>
              <a:rPr lang="de-AT" sz="1800" dirty="0">
                <a:sym typeface="Wingdings" panose="05000000000000000000" pitchFamily="2" charset="2"/>
              </a:rPr>
              <a:t>Beeinflussung der Massen (Deepfakes, Desinformation,…)</a:t>
            </a:r>
          </a:p>
          <a:p>
            <a:r>
              <a:rPr lang="de-AT" sz="1800" dirty="0">
                <a:sym typeface="Wingdings" panose="05000000000000000000" pitchFamily="2" charset="2"/>
              </a:rPr>
              <a:t>Cyberkriminalität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1657787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C7057-7D94-470D-1549-090FD5D4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Statischen HTML-Auftritt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DA49E9-DF9A-C08E-F841-CB389E96D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DB3A8D-833A-0C38-8EDD-7EE5AE1D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1075"/>
            <a:ext cx="707847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BD340-E3D9-9A98-6FFE-ACFC6C45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829AE6-6307-74D3-854F-7BF703AAB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392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E1230-5621-9D4E-E965-727FE4DE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Bildbearbeitung per Prompt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2DF36B-2A95-4BD4-3978-C841CF9C42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83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31FD4-0BAE-8FF8-79DF-1E7030C6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800" dirty="0"/>
              <a:t>Herbert hineingezaubert mit Nano </a:t>
            </a:r>
            <a:r>
              <a:rPr lang="de-AT" sz="2800" dirty="0" err="1"/>
              <a:t>Banana</a:t>
            </a:r>
            <a:endParaRPr lang="de-AT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24E031-D6A5-75DB-EAD5-518E3F6B5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B7F55D-A2D8-B406-132C-585AA14A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622"/>
            <a:ext cx="9144000" cy="522386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4B679E2-424E-CCAC-CA83-7C728D9A0F2C}"/>
              </a:ext>
            </a:extLst>
          </p:cNvPr>
          <p:cNvSpPr/>
          <p:nvPr/>
        </p:nvSpPr>
        <p:spPr>
          <a:xfrm rot="1386466">
            <a:off x="7477297" y="5811896"/>
            <a:ext cx="1129183" cy="587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44000" tIns="108000" rIns="144000" bIns="108000">
            <a:spAutoFit/>
          </a:bodyPr>
          <a:lstStyle/>
          <a:p>
            <a:pPr algn="ctr"/>
            <a:r>
              <a:rPr lang="de-DE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3100657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6A3C9-7C2C-C22E-1FA8-9D265B62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ChatGpt</a:t>
            </a:r>
            <a:r>
              <a:rPr lang="de-AT" dirty="0"/>
              <a:t> war kreativ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B99404-68F4-2A62-4C6A-556F2DC66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D8F967-E516-3333-5F61-6C0D29E7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" y="1124744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6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A2F1B-BBD4-2713-5D90-5BA7AF29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9B4AE3-014A-AAC6-1221-B06195061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EE2F85-815B-AD04-70B0-3093AB03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981075"/>
            <a:ext cx="4095672" cy="55800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FA3B8C-4217-705A-2337-D4B22032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17" y="949977"/>
            <a:ext cx="4175850" cy="558006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ACA421F-8F37-89B1-2D52-86F4C3069AEA}"/>
              </a:ext>
            </a:extLst>
          </p:cNvPr>
          <p:cNvSpPr/>
          <p:nvPr/>
        </p:nvSpPr>
        <p:spPr>
          <a:xfrm rot="1386466">
            <a:off x="7477297" y="5811896"/>
            <a:ext cx="1129183" cy="587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44000" tIns="108000" rIns="144000" bIns="108000">
            <a:spAutoFit/>
          </a:bodyPr>
          <a:lstStyle/>
          <a:p>
            <a:pPr algn="ctr"/>
            <a:r>
              <a:rPr lang="de-DE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170414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CAA588-B280-A337-FA7E-5F615402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Energieverbrauch für KI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CF0F59-CFCB-5A3B-79D6-23EBEE669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1052736"/>
            <a:ext cx="8207375" cy="4608165"/>
          </a:xfrm>
        </p:spPr>
        <p:txBody>
          <a:bodyPr/>
          <a:lstStyle/>
          <a:p>
            <a:r>
              <a:rPr lang="de-AT" dirty="0"/>
              <a:t>Wird von derzeit ca. 3-4% auf bis zu 10% steigen</a:t>
            </a:r>
          </a:p>
        </p:txBody>
      </p:sp>
      <p:pic>
        <p:nvPicPr>
          <p:cNvPr id="1026" name="Picture 2" descr="AI Will Drive Doubling of Data Center Energy Demand by 2030 ...">
            <a:extLst>
              <a:ext uri="{FF2B5EF4-FFF2-40B4-BE49-F238E27FC236}">
                <a16:creationId xmlns:a16="http://schemas.microsoft.com/office/drawing/2014/main" id="{88B89DE9-DA84-1B28-214C-C26D1798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19329"/>
            <a:ext cx="6624736" cy="523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6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FA974-5128-6E5A-EAFD-5EBE21CE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Training </a:t>
            </a:r>
            <a:r>
              <a:rPr lang="de-AT" dirty="0">
                <a:sym typeface="Wingdings" panose="05000000000000000000" pitchFamily="2" charset="2"/>
              </a:rPr>
              <a:t> Nutzung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8C4A09-C69A-455E-F4FE-862DFAA29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2050" name="Picture 2" descr="AI could demand a shocking amount of electricity — check out ...">
            <a:extLst>
              <a:ext uri="{FF2B5EF4-FFF2-40B4-BE49-F238E27FC236}">
                <a16:creationId xmlns:a16="http://schemas.microsoft.com/office/drawing/2014/main" id="{AFBFC177-336C-E97D-CE2D-79DF091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1075"/>
            <a:ext cx="7344816" cy="51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1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62A6-4875-6409-FBEE-60B0C527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macht Ihr derzeit schon mit KI?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93C509-E46D-DB33-3545-D38B22224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4497" y="1988840"/>
            <a:ext cx="4103687" cy="1368152"/>
          </a:xfrm>
        </p:spPr>
        <p:txBody>
          <a:bodyPr/>
          <a:lstStyle/>
          <a:p>
            <a:pPr marL="0" indent="0" algn="ctr">
              <a:buNone/>
            </a:pPr>
            <a:r>
              <a:rPr lang="de-AT" sz="6600" dirty="0">
                <a:solidFill>
                  <a:srgbClr val="00206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06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E5CAD-1094-51EA-6E81-021062EE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Aktuelle private Anwendungsfelder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D72320-50B7-7DD7-B617-025D80990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Recherche mit KI-Unterstützung</a:t>
            </a:r>
          </a:p>
          <a:p>
            <a:pPr lvl="1"/>
            <a:r>
              <a:rPr lang="de-AT" dirty="0"/>
              <a:t>Beratung in vielen Lebenslagen</a:t>
            </a:r>
          </a:p>
          <a:p>
            <a:r>
              <a:rPr lang="de-AT" dirty="0"/>
              <a:t>Smarthome</a:t>
            </a:r>
          </a:p>
          <a:p>
            <a:pPr lvl="1"/>
            <a:r>
              <a:rPr lang="de-AT" dirty="0"/>
              <a:t>Alexa, Google Assistant, Siri, …</a:t>
            </a:r>
          </a:p>
          <a:p>
            <a:pPr lvl="1"/>
            <a:r>
              <a:rPr lang="de-AT" dirty="0"/>
              <a:t>Saugroboter, digitale Schafe</a:t>
            </a:r>
          </a:p>
          <a:p>
            <a:r>
              <a:rPr lang="de-AT" dirty="0"/>
              <a:t>Generative KI (Text und Bild)</a:t>
            </a:r>
          </a:p>
          <a:p>
            <a:pPr lvl="1"/>
            <a:r>
              <a:rPr lang="de-AT" dirty="0"/>
              <a:t>Texte für alle möglichen Anlässe</a:t>
            </a:r>
          </a:p>
          <a:p>
            <a:pPr lvl="1"/>
            <a:r>
              <a:rPr lang="de-AT" dirty="0"/>
              <a:t>Bilder erzeugen und verändern (Text-zu-Bild)</a:t>
            </a:r>
          </a:p>
        </p:txBody>
      </p:sp>
    </p:spTree>
    <p:extLst>
      <p:ext uri="{BB962C8B-B14F-4D97-AF65-F5344CB8AC3E}">
        <p14:creationId xmlns:p14="http://schemas.microsoft.com/office/powerpoint/2010/main" val="360011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1E4B7-71EA-92E9-2CA5-A7EE146D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001756-52D6-1C04-4F56-582D65F1B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4318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48FB5-CD51-E4FF-27E3-DC002605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Recherche mit neuer Qualität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C1272-3512-FF66-1A70-0933F5DA3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Informationsbeschaffung allgemein</a:t>
            </a:r>
          </a:p>
          <a:p>
            <a:pPr lvl="1"/>
            <a:r>
              <a:rPr lang="de-AT" dirty="0"/>
              <a:t>Digitaler Stadtführer</a:t>
            </a:r>
          </a:p>
          <a:p>
            <a:pPr lvl="1"/>
            <a:r>
              <a:rPr lang="de-AT" dirty="0"/>
              <a:t>Statt per Google viele Seiten zu durchforsten, wird das Ergebnis mit zwei, drei Nachfragen geliefert</a:t>
            </a:r>
          </a:p>
          <a:p>
            <a:r>
              <a:rPr lang="de-AT" dirty="0"/>
              <a:t>Ratgeber in speziellen Situationen</a:t>
            </a:r>
          </a:p>
          <a:p>
            <a:pPr lvl="1"/>
            <a:r>
              <a:rPr lang="de-AT" dirty="0"/>
              <a:t>Reparatur des Geschirrspülers</a:t>
            </a:r>
          </a:p>
        </p:txBody>
      </p:sp>
    </p:spTree>
    <p:extLst>
      <p:ext uri="{BB962C8B-B14F-4D97-AF65-F5344CB8AC3E}">
        <p14:creationId xmlns:p14="http://schemas.microsoft.com/office/powerpoint/2010/main" val="326451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71FE6-15E3-1097-A2E5-17D33B2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Vergleich zum Vorjahr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0ECA95-82AE-1053-1D8F-0E3919D65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2E7484-674B-D4C1-991B-8F722610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24744"/>
            <a:ext cx="5785218" cy="496889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826C51-194F-B163-D14B-433B89DFB8A8}"/>
              </a:ext>
            </a:extLst>
          </p:cNvPr>
          <p:cNvSpPr/>
          <p:nvPr/>
        </p:nvSpPr>
        <p:spPr>
          <a:xfrm rot="1386466">
            <a:off x="7477297" y="5811896"/>
            <a:ext cx="1129183" cy="587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44000" tIns="108000" rIns="144000" bIns="108000">
            <a:spAutoFit/>
          </a:bodyPr>
          <a:lstStyle/>
          <a:p>
            <a:pPr algn="ctr"/>
            <a:r>
              <a:rPr lang="de-DE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Übung</a:t>
            </a:r>
          </a:p>
        </p:txBody>
      </p:sp>
    </p:spTree>
    <p:extLst>
      <p:ext uri="{BB962C8B-B14F-4D97-AF65-F5344CB8AC3E}">
        <p14:creationId xmlns:p14="http://schemas.microsoft.com/office/powerpoint/2010/main" val="1281942513"/>
      </p:ext>
    </p:extLst>
  </p:cSld>
  <p:clrMapOvr>
    <a:masterClrMapping/>
  </p:clrMapOvr>
</p:sld>
</file>

<file path=ppt/theme/theme1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881</Words>
  <Application>Microsoft Office PowerPoint</Application>
  <PresentationFormat>Bildschirmpräsentation (4:3)</PresentationFormat>
  <Paragraphs>131</Paragraphs>
  <Slides>25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Symbol</vt:lpstr>
      <vt:lpstr>Times New Roman</vt:lpstr>
      <vt:lpstr>Wingdings</vt:lpstr>
      <vt:lpstr>2_Larissa</vt:lpstr>
      <vt:lpstr>IT für Erwachsene –Themen</vt:lpstr>
      <vt:lpstr>KI – aktuelle Herausforderungen</vt:lpstr>
      <vt:lpstr>Energieverbrauch für KI</vt:lpstr>
      <vt:lpstr>Training  Nutzung</vt:lpstr>
      <vt:lpstr>Was macht Ihr derzeit schon mit KI?</vt:lpstr>
      <vt:lpstr>Aktuelle private Anwendungsfelder</vt:lpstr>
      <vt:lpstr>PowerPoint-Präsentation</vt:lpstr>
      <vt:lpstr>Recherche mit neuer Qualität</vt:lpstr>
      <vt:lpstr>Vergleich zum Vorjahr</vt:lpstr>
      <vt:lpstr>Beispiel: Handy verloren</vt:lpstr>
      <vt:lpstr>Keine Support-Hotline von Google</vt:lpstr>
      <vt:lpstr>Schritt-für-Schritt Anleitung per KI</vt:lpstr>
      <vt:lpstr>Smartphone ist Schlüssel zur digitalen Identität</vt:lpstr>
      <vt:lpstr>PowerPoint-Präsentation</vt:lpstr>
      <vt:lpstr>Probleme mit dem E-Banking</vt:lpstr>
      <vt:lpstr>PowerPoint-Präsentation</vt:lpstr>
      <vt:lpstr>Generative KI</vt:lpstr>
      <vt:lpstr>Als Spielerei zu teuer</vt:lpstr>
      <vt:lpstr>PowerPoint-Präsentation</vt:lpstr>
      <vt:lpstr>Statischen HTML-Auftritt</vt:lpstr>
      <vt:lpstr>PowerPoint-Präsentation</vt:lpstr>
      <vt:lpstr>Bildbearbeitung per Prompt</vt:lpstr>
      <vt:lpstr>Herbert hineingezaubert mit Nano Banana</vt:lpstr>
      <vt:lpstr>ChatGpt war kreativ</vt:lpstr>
      <vt:lpstr>Übung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Köck</dc:creator>
  <cp:lastModifiedBy>Gerald Köck</cp:lastModifiedBy>
  <cp:revision>942</cp:revision>
  <dcterms:created xsi:type="dcterms:W3CDTF">2011-08-18T07:37:01Z</dcterms:created>
  <dcterms:modified xsi:type="dcterms:W3CDTF">2025-11-02T17:11:57Z</dcterms:modified>
</cp:coreProperties>
</file>